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80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8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4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4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7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0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9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48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44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17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7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E3BD2-5F40-460D-A1FF-83105072F3B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D14CE-6759-4E2B-92CC-7E5A4180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24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873" y="73891"/>
            <a:ext cx="8950036" cy="138545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Free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college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5782" y="5744875"/>
            <a:ext cx="9144000" cy="1655762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By</a:t>
            </a:r>
            <a:r>
              <a:rPr lang="en-US" sz="6000" dirty="0" smtClean="0"/>
              <a:t>: </a:t>
            </a:r>
            <a:r>
              <a:rPr lang="en-US" sz="6000" dirty="0" smtClean="0">
                <a:solidFill>
                  <a:srgbClr val="FF0000"/>
                </a:solidFill>
              </a:rPr>
              <a:t>Victor</a:t>
            </a:r>
            <a:r>
              <a:rPr lang="en-US" sz="6000" dirty="0" smtClean="0"/>
              <a:t> </a:t>
            </a:r>
            <a:r>
              <a:rPr lang="en-US" sz="6000" dirty="0" err="1" smtClean="0">
                <a:solidFill>
                  <a:srgbClr val="FF0000"/>
                </a:solidFill>
              </a:rPr>
              <a:t>silvas</a:t>
            </a:r>
            <a:r>
              <a:rPr lang="en-US" sz="6000" dirty="0" smtClean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65856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Benefits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711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Addressing the opposing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Solutions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78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Cited 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26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05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Free college</vt:lpstr>
      <vt:lpstr>                       Benefits </vt:lpstr>
      <vt:lpstr>         Addressing the opposing side</vt:lpstr>
      <vt:lpstr>                            Solutions </vt:lpstr>
      <vt:lpstr>                        Cited Sources </vt:lpstr>
      <vt:lpstr>PowerPoint Presentation</vt:lpstr>
    </vt:vector>
  </TitlesOfParts>
  <Company>Pima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college</dc:title>
  <dc:creator>Victor A Silvas</dc:creator>
  <cp:lastModifiedBy>Victor A Silvas</cp:lastModifiedBy>
  <cp:revision>2</cp:revision>
  <dcterms:created xsi:type="dcterms:W3CDTF">2018-12-03T19:08:44Z</dcterms:created>
  <dcterms:modified xsi:type="dcterms:W3CDTF">2018-12-03T19:12:49Z</dcterms:modified>
</cp:coreProperties>
</file>